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6" d="100"/>
          <a:sy n="46" d="100"/>
        </p:scale>
        <p:origin x="17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10" descr="Alpaca4d | Food4Rhino">
            <a:extLst>
              <a:ext uri="{FF2B5EF4-FFF2-40B4-BE49-F238E27FC236}">
                <a16:creationId xmlns:a16="http://schemas.microsoft.com/office/drawing/2014/main" id="{618D8BD8-2F20-46C5-BDEF-A0D9CEE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6" y="25643"/>
            <a:ext cx="1930643" cy="19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7000"/>
                    </a14:imgEffect>
                    <a14:imgEffect>
                      <a14:saturation sat="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29" r="66830" b="32524"/>
          <a:stretch/>
        </p:blipFill>
        <p:spPr bwMode="auto">
          <a:xfrm>
            <a:off x="7484575" y="104088"/>
            <a:ext cx="2008560" cy="18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48907" y="1906371"/>
            <a:ext cx="6936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2400" b="1" dirty="0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5007367" y="3071569"/>
            <a:ext cx="44857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seminario si terrà nelle ore del corso di Meccanica Computazionale tenuto dal Professore Paolo Sebastiano Valvo nel corso di studi di ingegneria strutturale dell’Università di Pisa.</a:t>
            </a:r>
          </a:p>
          <a:p>
            <a:pPr algn="just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seminario mira ad illustrare gli strumenti e le tecniche parametriche usate nella modellazione strutturale, introducendo al nuovo tool per l’analisi strutturale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5007367" y="6597570"/>
            <a:ext cx="4616983" cy="6204030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F7EFE-7C1E-4F3D-A17E-551C180FD7F4}"/>
              </a:ext>
            </a:extLst>
          </p:cNvPr>
          <p:cNvSpPr/>
          <p:nvPr/>
        </p:nvSpPr>
        <p:spPr>
          <a:xfrm>
            <a:off x="0" y="6606761"/>
            <a:ext cx="4745019" cy="619483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pic>
        <p:nvPicPr>
          <p:cNvPr id="1034" name="Picture 10" descr="Instagram Logo transparent PNG - StickPNG">
            <a:extLst>
              <a:ext uri="{FF2B5EF4-FFF2-40B4-BE49-F238E27FC236}">
                <a16:creationId xmlns:a16="http://schemas.microsoft.com/office/drawing/2014/main" id="{CA05130F-DF24-40B9-81D7-F8183981D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3" y="11837670"/>
            <a:ext cx="510361" cy="4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7115F33-0968-4EAE-845F-7C5983BF5BAE}"/>
              </a:ext>
            </a:extLst>
          </p:cNvPr>
          <p:cNvGrpSpPr/>
          <p:nvPr/>
        </p:nvGrpSpPr>
        <p:grpSpPr>
          <a:xfrm>
            <a:off x="1783725" y="11889788"/>
            <a:ext cx="418898" cy="338069"/>
            <a:chOff x="5871693" y="4630716"/>
            <a:chExt cx="559378" cy="55938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5AD3321-490F-42A3-8811-90C6DD863155}"/>
                </a:ext>
              </a:extLst>
            </p:cNvPr>
            <p:cNvSpPr/>
            <p:nvPr/>
          </p:nvSpPr>
          <p:spPr>
            <a:xfrm>
              <a:off x="5938520" y="4683760"/>
              <a:ext cx="426720" cy="4559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Agency FB" panose="020B0503020202020204" pitchFamily="34" charset="0"/>
              </a:endParaRPr>
            </a:p>
          </p:txBody>
        </p:sp>
        <p:pic>
          <p:nvPicPr>
            <p:cNvPr id="1046" name="Picture 22" descr="LinkedIn logo PNG">
              <a:extLst>
                <a:ext uri="{FF2B5EF4-FFF2-40B4-BE49-F238E27FC236}">
                  <a16:creationId xmlns:a16="http://schemas.microsoft.com/office/drawing/2014/main" id="{435CB8A9-2ADF-4BFE-BF7E-0D6E9081C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693" y="4630716"/>
              <a:ext cx="559378" cy="559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BECEA-3F3E-4F2D-937E-16633BD05A6E}"/>
              </a:ext>
            </a:extLst>
          </p:cNvPr>
          <p:cNvGrpSpPr/>
          <p:nvPr/>
        </p:nvGrpSpPr>
        <p:grpSpPr>
          <a:xfrm>
            <a:off x="1154316" y="11851382"/>
            <a:ext cx="474336" cy="377374"/>
            <a:chOff x="4228210" y="5432227"/>
            <a:chExt cx="616670" cy="584266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57520B4-AF1A-47D7-8756-C9968E9679D7}"/>
                </a:ext>
              </a:extLst>
            </p:cNvPr>
            <p:cNvSpPr/>
            <p:nvPr/>
          </p:nvSpPr>
          <p:spPr>
            <a:xfrm>
              <a:off x="4375150" y="5507568"/>
              <a:ext cx="322792" cy="44661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Agency FB" panose="020B0503020202020204" pitchFamily="34" charset="0"/>
              </a:endParaRPr>
            </a:p>
          </p:txBody>
        </p:sp>
        <p:pic>
          <p:nvPicPr>
            <p:cNvPr id="86" name="Picture 20" descr="Fb Logo Png Transparent Background Transparent Images – Free PNG Images  Vector, PSD, Clipart, Templates">
              <a:extLst>
                <a:ext uri="{FF2B5EF4-FFF2-40B4-BE49-F238E27FC236}">
                  <a16:creationId xmlns:a16="http://schemas.microsoft.com/office/drawing/2014/main" id="{C82D8032-DBF9-4379-9A4E-1A59B2D485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6" t="15144" r="13048" b="16227"/>
            <a:stretch/>
          </p:blipFill>
          <p:spPr bwMode="auto">
            <a:xfrm>
              <a:off x="4228210" y="5432227"/>
              <a:ext cx="616670" cy="58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" name="Picture 16" descr="Come creare un account Gmail/Google in pochi minuti - SISTEMISTA . IT">
            <a:extLst>
              <a:ext uri="{FF2B5EF4-FFF2-40B4-BE49-F238E27FC236}">
                <a16:creationId xmlns:a16="http://schemas.microsoft.com/office/drawing/2014/main" id="{C38080C8-2B93-465A-BA34-77865F83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06" y="11861105"/>
            <a:ext cx="405709" cy="30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0" y="2538915"/>
            <a:ext cx="96012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108065" y="1950089"/>
            <a:ext cx="438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Computational Engineering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144572" y="3042485"/>
            <a:ext cx="448576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Relatori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Prof. Ing.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Paolo Sebastiano VALVO</a:t>
            </a:r>
          </a:p>
          <a:p>
            <a:pPr>
              <a:lnSpc>
                <a:spcPct val="150000"/>
              </a:lnSpc>
            </a:pP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Senior Research Engineer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Marco Pellegrino</a:t>
            </a:r>
          </a:p>
          <a:p>
            <a:pPr>
              <a:lnSpc>
                <a:spcPct val="150000"/>
              </a:lnSpc>
            </a:pPr>
            <a:r>
              <a:rPr lang="en-GB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Dott</a:t>
            </a: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Domenico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Gaudioso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/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ED8BDE8-6E8A-4A09-A6F1-303187836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701417"/>
            <a:ext cx="4514595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Alpaca4d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plugin di Rhino/Grasshopper che sfrutta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gli algoritmi di calcolo di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OpenSees. La libreria è utilizzata principalmente da ricercatori e accademici a causa dell'interfaccia non user-friendly anche se la matematica alla base della libreria è altamente sofisticata.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L'idea principale di Alpaca4d è fornire un modo semplice ed efficiente per utilizzare le strutture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tramite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OpenSees senza scrivere alcun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codice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convinzione è di portare più utenti a eseguire analisi strutturali con Opensees in un ambiente parametrico come Grasshopper.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nostri principali campi di interesse sono l'analisi strutturale, l'ottimizzazione, l'apprendimento automatico, la manipolazione della geometria.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5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186</Words>
  <Application>Microsoft Office PowerPoint</Application>
  <PresentationFormat>A3 Paper (297x420 mm)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Agency FB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format</cp:lastModifiedBy>
  <cp:revision>27</cp:revision>
  <dcterms:created xsi:type="dcterms:W3CDTF">2021-04-24T10:26:59Z</dcterms:created>
  <dcterms:modified xsi:type="dcterms:W3CDTF">2021-04-24T20:44:41Z</dcterms:modified>
</cp:coreProperties>
</file>